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191D-C2D8-4121-BF76-ACFE3CA3DE8C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9D18-25A9-4443-9181-2BDABE51C82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191D-C2D8-4121-BF76-ACFE3CA3DE8C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9D18-25A9-4443-9181-2BDABE51C82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191D-C2D8-4121-BF76-ACFE3CA3DE8C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9D18-25A9-4443-9181-2BDABE51C82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191D-C2D8-4121-BF76-ACFE3CA3DE8C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9D18-25A9-4443-9181-2BDABE51C82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191D-C2D8-4121-BF76-ACFE3CA3DE8C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9D18-25A9-4443-9181-2BDABE51C82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191D-C2D8-4121-BF76-ACFE3CA3DE8C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9D18-25A9-4443-9181-2BDABE51C82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191D-C2D8-4121-BF76-ACFE3CA3DE8C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9D18-25A9-4443-9181-2BDABE51C82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191D-C2D8-4121-BF76-ACFE3CA3DE8C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9D18-25A9-4443-9181-2BDABE51C82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191D-C2D8-4121-BF76-ACFE3CA3DE8C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9D18-25A9-4443-9181-2BDABE51C82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191D-C2D8-4121-BF76-ACFE3CA3DE8C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9D18-25A9-4443-9181-2BDABE51C82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191D-C2D8-4121-BF76-ACFE3CA3DE8C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09D18-25A9-4443-9181-2BDABE51C82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B191D-C2D8-4121-BF76-ACFE3CA3DE8C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09D18-25A9-4443-9181-2BDABE51C823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07504" y="188640"/>
            <a:ext cx="8784976" cy="62470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NHS Lothian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margaret.mcewan</dc:creator>
  <cp:lastModifiedBy>margaret.mcewan</cp:lastModifiedBy>
  <cp:revision>1</cp:revision>
  <dcterms:created xsi:type="dcterms:W3CDTF">2026-05-08T11:46:16Z</dcterms:created>
  <dcterms:modified xsi:type="dcterms:W3CDTF">2026-05-08T11:47:38Z</dcterms:modified>
</cp:coreProperties>
</file>